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5" r:id="rId2"/>
    <p:sldId id="256" r:id="rId3"/>
    <p:sldId id="257" r:id="rId4"/>
    <p:sldId id="259" r:id="rId5"/>
    <p:sldId id="260" r:id="rId6"/>
    <p:sldId id="261" r:id="rId7"/>
    <p:sldId id="258" r:id="rId8"/>
    <p:sldId id="262" r:id="rId9"/>
    <p:sldId id="264" r:id="rId10"/>
    <p:sldId id="267" r:id="rId11"/>
    <p:sldId id="274" r:id="rId12"/>
    <p:sldId id="266" r:id="rId13"/>
    <p:sldId id="268" r:id="rId14"/>
    <p:sldId id="269" r:id="rId15"/>
    <p:sldId id="271" r:id="rId16"/>
    <p:sldId id="263" r:id="rId17"/>
    <p:sldId id="272" r:id="rId18"/>
    <p:sldId id="273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f3rid00" initials="" lastIdx="2" clrIdx="0"/>
  <p:cmAuthor id="1" name="Lehman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pierung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24579" name="Gruppierung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4580" name="Ellipse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581" name="Ellipse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4582" name="Gruppierung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4583" name="Gruppierung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24584" name="Gruppierung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4585" name="Ellipse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4586" name="Ellipse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4587" name="Gruppierung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4588" name="Gruppierung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24589" name="Freihand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590" name="Freihand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591" name="Gruppierung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24592" name="Freihand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593" name="Freihand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594" name="Gruppierung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24595" name="Freihand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596" name="Freihand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597" name="Gruppierung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24598" name="Freihand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599" name="Freihand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00" name="Gruppierung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24601" name="Freihand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02" name="Freihand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03" name="Gruppierung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24604" name="Freihand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05" name="Freihand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06" name="Gruppierung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24607" name="Freihand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08" name="Freihand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09" name="Gruppierung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24610" name="Freihand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11" name="Freihand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12" name="Gruppierung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24613" name="Freihand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14" name="Freihand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15" name="Gruppierung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24616" name="Freihand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17" name="Freihand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18" name="Gruppierung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24619" name="Freihand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20" name="Freihand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21" name="Gruppierung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24622" name="Freihand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23" name="Freihand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24" name="Gruppierung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24625" name="Freihand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26" name="Freihand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27" name="Gruppierung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24628" name="Freihand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29" name="Freihand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30" name="Gruppierung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24631" name="Freihand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32" name="Freihand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33" name="Gruppierung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24634" name="Freihand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35" name="Freihand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36" name="Gruppierung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24637" name="Freihand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38" name="Freihand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39" name="Gruppierung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24640" name="Freihand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41" name="Freihand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42" name="Gruppierung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24643" name="Freihand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44" name="Freihand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45" name="Gruppierung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24646" name="Freihand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47" name="Freihand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48" name="Gruppierung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24649" name="Freihand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50" name="Freihand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4651" name="Freihand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4652" name="Freihand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grpSp>
                <p:nvGrpSpPr>
                  <p:cNvPr id="24653" name="Gruppierung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24654" name="Freihand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55" name="Freihand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56" name="Gruppierung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24657" name="Freihand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58" name="Freihand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59" name="Gruppierung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24660" name="Freihand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61" name="Freihand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62" name="Gruppierung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24663" name="Freihand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64" name="Freihand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65" name="Gruppierung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24666" name="Freihand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67" name="Freihand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68" name="Gruppierung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24669" name="Freihand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70" name="Freihand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71" name="Gruppierung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24672" name="Freihand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73" name="Freihand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74" name="Gruppierung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24675" name="Freihand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76" name="Freihand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77" name="Gruppierung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24678" name="Freihand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79" name="Freihand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80" name="Gruppierung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24681" name="Freihand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82" name="Freihand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683" name="Gruppierung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24684" name="Freihand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685" name="Freihand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24686" name="Gruppierung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687" name="Gruppierung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4688" name="Bogen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4689" name="Bogen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4690" name="Bogen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4691" name="Bogen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4692" name="Bogen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4693" name="Bogen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4694" name="Freihand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4695" name="Freihand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4696" name="Gruppierung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24697" name="Freihand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698" name="Bogen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699" name="Bogen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700" name="Bogen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701" name="Bogen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702" name="Bogen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703" name="Freihand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704" name="Freihand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705" name="Freihand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706" name="Freihand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707" name="Freihand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708" name="Freihand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709" name="Freihand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710" name="Freihand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4711" name="Rechteck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  <p:sp>
        <p:nvSpPr>
          <p:cNvPr id="24712" name="Rechteck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  <p:sp>
        <p:nvSpPr>
          <p:cNvPr id="24713" name="Rechteck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714" name="Rechteck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715" name="Rechteck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D3D45B-70C8-4A1E-8C6D-C7D8183558D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71413-647E-415F-9C92-5FEF36C7EED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5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52246-C329-4847-944A-E98A0CED6A7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6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A8465-F769-4F55-BB43-4DD874BD146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1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F4D90-5048-4922-A296-00F95755092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7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C1FFC-267B-43F6-A0C0-93A3EF9F22D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1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47B9-81EB-42E1-846E-3BE70E603C7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1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6A48E-AC5C-4F65-812D-AEF42DCF1A6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2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E48E9-6D10-4368-BDDB-F4D7693C65B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5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6AEE6-4010-4B5E-ACB6-5D91E372093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3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A4E62-A9D7-4434-824A-5350439341C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5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uppierung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3555" name="Gruppierung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556" name="Ellipse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557" name="Ellipse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3558" name="Gruppierung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559" name="Ellipse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560" name="Ellipse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3561" name="Gruppierung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562" name="Ellipse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563" name="Ellipse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3564" name="Gruppierung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565" name="Gruppierung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566" name="Ellipse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567" name="Ellipse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3568" name="Gruppierung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569" name="Gruppierung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570" name="Freihand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71" name="Freihand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572" name="Gruppierung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573" name="Freihand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74" name="Freihand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575" name="Gruppierung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576" name="Freihand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77" name="Freihand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578" name="Gruppierung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579" name="Freihand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80" name="Freihand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581" name="Gruppierung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582" name="Freihand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83" name="Freihand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584" name="Gruppierung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585" name="Freihand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86" name="Freihand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587" name="Gruppierung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588" name="Freihand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89" name="Freihand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590" name="Gruppierung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591" name="Freihand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92" name="Freihand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593" name="Gruppierung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594" name="Freihand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95" name="Freihand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596" name="Gruppierung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597" name="Freihand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98" name="Freihand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599" name="Gruppierung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600" name="Freihand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01" name="Freihand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02" name="Gruppierung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603" name="Freihand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04" name="Freihand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05" name="Gruppierung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606" name="Freihand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07" name="Freihand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08" name="Gruppierung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609" name="Freihand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10" name="Freihand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11" name="Gruppierung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612" name="Freihand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13" name="Freihand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14" name="Gruppierung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615" name="Freihand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16" name="Freihand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17" name="Gruppierung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618" name="Freihand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19" name="Freihand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20" name="Gruppierung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621" name="Freihand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22" name="Freihand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23" name="Gruppierung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624" name="Freihand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25" name="Freihand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26" name="Gruppierung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627" name="Freihand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28" name="Freihand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29" name="Gruppierung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630" name="Freihand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31" name="Freihand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632" name="Freihand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633" name="Freihand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23634" name="Gruppierung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635" name="Freihand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36" name="Freihand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37" name="Gruppierung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638" name="Freihand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39" name="Freihand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40" name="Gruppierung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641" name="Freihand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42" name="Freihand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43" name="Gruppierung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644" name="Freihand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45" name="Freihand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46" name="Gruppierung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647" name="Freihand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48" name="Freihand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49" name="Gruppierung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650" name="Freihand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51" name="Freihand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52" name="Gruppierung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653" name="Freihand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54" name="Freihand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55" name="Gruppierung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656" name="Freihand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57" name="Freihand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58" name="Gruppierung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659" name="Freihand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60" name="Freihand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61" name="Gruppierung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662" name="Freihand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63" name="Freihand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664" name="Gruppierung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665" name="Freihand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66" name="Freihand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3667" name="Freihand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68" name="Bogen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69" name="Bogen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70" name="Bogen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71" name="Bogen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72" name="Bogen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73" name="Bogen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74" name="Bogen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75" name="Bogen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76" name="Freihand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77" name="Freihand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78" name="Bogen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79" name="Bogen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80" name="Bogen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81" name="Freihand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82" name="Freihand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83" name="Freihand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84" name="Freihand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85" name="Freihand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86" name="Freihand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87" name="Freihand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688" name="Freihand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3689" name="Rechteck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23690" name="Rechteck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23691" name="Rechteck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u="none"/>
            </a:lvl1pPr>
          </a:lstStyle>
          <a:p>
            <a:endParaRPr lang="en-US"/>
          </a:p>
        </p:txBody>
      </p:sp>
      <p:sp>
        <p:nvSpPr>
          <p:cNvPr id="23692" name="Rechteck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u="none"/>
            </a:lvl1pPr>
          </a:lstStyle>
          <a:p>
            <a:endParaRPr lang="en-US"/>
          </a:p>
        </p:txBody>
      </p:sp>
      <p:sp>
        <p:nvSpPr>
          <p:cNvPr id="23693" name="Rechteck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u="none"/>
            </a:lvl1pPr>
          </a:lstStyle>
          <a:p>
            <a:fld id="{4B1396C5-A017-49BF-81A0-D5DA4DB2ADC5}" type="slidenum">
              <a:rPr lang="en-US"/>
              <a:pPr/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13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13" name="camera.wav"/>
          </p:stSnd>
        </p:sndAc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hteck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Endspurt</a:t>
            </a:r>
          </a:p>
        </p:txBody>
      </p:sp>
      <p:sp>
        <p:nvSpPr>
          <p:cNvPr id="11269" name="Rechteck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Bleib dran!!!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Hast Du wieder mal das kurze Stäbchen gezogen?</a:t>
            </a:r>
          </a:p>
        </p:txBody>
      </p:sp>
      <p:sp>
        <p:nvSpPr>
          <p:cNvPr id="13315" name="Rechteck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6" name="Bild 4" descr="dog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329363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hteck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Lächle und vergiß es!</a:t>
            </a:r>
          </a:p>
        </p:txBody>
      </p:sp>
      <p:sp>
        <p:nvSpPr>
          <p:cNvPr id="26629" name="Rechteck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Wie Du sahst, fühlt jeder Hund und sein Gefährte das gleiche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/>
              <a:t>Greife nach den Sternen!</a:t>
            </a:r>
          </a:p>
        </p:txBody>
      </p:sp>
      <p:sp>
        <p:nvSpPr>
          <p:cNvPr id="12291" name="Rechteck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2" name="Bild 4" descr="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43050"/>
            <a:ext cx="4930775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eck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62088"/>
          </a:xfrm>
        </p:spPr>
        <p:txBody>
          <a:bodyPr/>
          <a:lstStyle/>
          <a:p>
            <a:r>
              <a:rPr lang="en-US"/>
              <a:t>Unterstützt Euch!</a:t>
            </a:r>
          </a:p>
        </p:txBody>
      </p:sp>
      <p:sp>
        <p:nvSpPr>
          <p:cNvPr id="14339" name="Rechteck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40" name="Bild 4" descr="polar b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200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Glaube und vertraue!</a:t>
            </a:r>
          </a:p>
        </p:txBody>
      </p:sp>
      <p:sp>
        <p:nvSpPr>
          <p:cNvPr id="15363" name="Rechteck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4" name="Bild 4" descr="dog-pra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4577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Los, fang’ an!</a:t>
            </a:r>
          </a:p>
        </p:txBody>
      </p:sp>
      <p:sp>
        <p:nvSpPr>
          <p:cNvPr id="17411" name="Rechteck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2" name="Bild 4" descr="terr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4009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Bleib am Ball!</a:t>
            </a:r>
          </a:p>
        </p:txBody>
      </p:sp>
      <p:sp>
        <p:nvSpPr>
          <p:cNvPr id="9219" name="Rechteck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20" name="Bild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9596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Fürchte Dich nicht zu sagen, was Du fühlst</a:t>
            </a:r>
          </a:p>
        </p:txBody>
      </p:sp>
      <p:pic>
        <p:nvPicPr>
          <p:cNvPr id="18436" name="Bild 4" descr="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1828800"/>
            <a:ext cx="423068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8437" name="Textfeld 5"/>
          <p:cNvSpPr txBox="1">
            <a:spLocks noChangeArrowheads="1"/>
          </p:cNvSpPr>
          <p:nvPr/>
        </p:nvSpPr>
        <p:spPr bwMode="auto">
          <a:xfrm>
            <a:off x="3810000" y="4572000"/>
            <a:ext cx="914400" cy="2746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u="none">
                <a:solidFill>
                  <a:schemeClr val="bg1"/>
                </a:solidFill>
                <a:latin typeface="Arial" charset="0"/>
              </a:rPr>
              <a:t>$%&amp; YOU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Bild 4" descr="gar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763"/>
            <a:ext cx="7391400" cy="60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9458" name="Rechteck 2"/>
          <p:cNvSpPr>
            <a:spLocks noGrp="1" noChangeArrowheads="1"/>
          </p:cNvSpPr>
          <p:nvPr>
            <p:ph type="title"/>
          </p:nvPr>
        </p:nvSpPr>
        <p:spPr>
          <a:xfrm>
            <a:off x="152400" y="4724400"/>
            <a:ext cx="7391400" cy="2133600"/>
          </a:xfrm>
          <a:solidFill>
            <a:schemeClr val="tx2"/>
          </a:solidFill>
        </p:spPr>
        <p:txBody>
          <a:bodyPr/>
          <a:lstStyle/>
          <a:p>
            <a:r>
              <a:rPr lang="de-DE" sz="3200">
                <a:solidFill>
                  <a:schemeClr val="bg1"/>
                </a:solidFill>
                <a:latin typeface="Bernard MT Condensed" pitchFamily="18" charset="0"/>
              </a:rPr>
              <a:t>Das Leben ist kein Pokal mit Kirschen und Pfirsichen. Es ist eher ein Topf mit Chilis.</a:t>
            </a:r>
            <a:br>
              <a:rPr lang="de-DE" sz="3200">
                <a:solidFill>
                  <a:schemeClr val="bg1"/>
                </a:solidFill>
                <a:latin typeface="Bernard MT Condensed" pitchFamily="18" charset="0"/>
              </a:rPr>
            </a:br>
            <a:r>
              <a:rPr lang="de-DE" sz="3200">
                <a:solidFill>
                  <a:schemeClr val="bg1"/>
                </a:solidFill>
                <a:latin typeface="Bernard MT Condensed" pitchFamily="18" charset="0"/>
              </a:rPr>
              <a:t>Was Du heute machst,</a:t>
            </a:r>
            <a:br>
              <a:rPr lang="de-DE" sz="3200">
                <a:solidFill>
                  <a:schemeClr val="bg1"/>
                </a:solidFill>
                <a:latin typeface="Bernard MT Condensed" pitchFamily="18" charset="0"/>
              </a:rPr>
            </a:br>
            <a:r>
              <a:rPr lang="de-DE" sz="3200">
                <a:solidFill>
                  <a:schemeClr val="bg1"/>
                </a:solidFill>
                <a:latin typeface="Bernard MT Condensed" pitchFamily="18" charset="0"/>
              </a:rPr>
              <a:t>kann Dir morgen schon den Arsch verbrennen</a:t>
            </a:r>
            <a:endParaRPr lang="en-GB" sz="320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hteck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r>
              <a:rPr lang="en-US" sz="3600" dirty="0" err="1"/>
              <a:t>Genieße</a:t>
            </a:r>
            <a:r>
              <a:rPr lang="en-US" sz="3600" dirty="0"/>
              <a:t> die </a:t>
            </a:r>
            <a:r>
              <a:rPr lang="en-US" sz="3600" dirty="0" err="1"/>
              <a:t>restliche</a:t>
            </a:r>
            <a:r>
              <a:rPr lang="en-US" sz="3600" dirty="0"/>
              <a:t> </a:t>
            </a:r>
            <a:r>
              <a:rPr lang="en-US" sz="3600" dirty="0" err="1"/>
              <a:t>Zeit</a:t>
            </a:r>
            <a:r>
              <a:rPr lang="en-US" sz="3600"/>
              <a:t> in </a:t>
            </a:r>
            <a:r>
              <a:rPr lang="en-US" sz="3600" smtClean="0"/>
              <a:t>2010.</a:t>
            </a:r>
            <a:endParaRPr lang="en-US" sz="3600"/>
          </a:p>
        </p:txBody>
      </p:sp>
      <p:pic>
        <p:nvPicPr>
          <p:cNvPr id="16388" name="Bild 4" descr="dog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hteck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Fühlt es sich manchmal so an, als ob jemand auf Deinem Kopf säße?</a:t>
            </a:r>
          </a:p>
        </p:txBody>
      </p:sp>
      <p:sp>
        <p:nvSpPr>
          <p:cNvPr id="2054" name="Rechteck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Bild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959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Ist das Deine ganze Zukunft?</a:t>
            </a:r>
          </a:p>
        </p:txBody>
      </p:sp>
      <p:sp>
        <p:nvSpPr>
          <p:cNvPr id="3075" name="Rechteck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6" name="Bild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564438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Sind Dinge überwältigend und schlimmer als gedacht? </a:t>
            </a:r>
            <a:endParaRPr lang="en-US" sz="4000">
              <a:cs typeface="Arial" charset="0"/>
            </a:endParaRPr>
          </a:p>
        </p:txBody>
      </p:sp>
      <p:sp>
        <p:nvSpPr>
          <p:cNvPr id="5123" name="Rechteck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4" name="Bild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19288"/>
            <a:ext cx="6354763" cy="47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Erwartest Du Rettung?</a:t>
            </a:r>
          </a:p>
        </p:txBody>
      </p:sp>
      <p:sp>
        <p:nvSpPr>
          <p:cNvPr id="6147" name="Rechteck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8" name="Bild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79600"/>
            <a:ext cx="6096000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hteck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z="4000">
                <a:cs typeface="Arial" charset="0"/>
              </a:rPr>
              <a:t>Hoffst Du alles verschwindet, wenn Du die Augen schließt?</a:t>
            </a:r>
          </a:p>
        </p:txBody>
      </p:sp>
      <p:sp>
        <p:nvSpPr>
          <p:cNvPr id="7171" name="Rechteck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2" name="Bild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16100"/>
            <a:ext cx="68580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Fühlst Du Dich immer noch beschützt?</a:t>
            </a:r>
          </a:p>
        </p:txBody>
      </p:sp>
      <p:sp>
        <p:nvSpPr>
          <p:cNvPr id="4099" name="Rechteck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0" name="Bild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715000" cy="480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Durftest Du nie laut werden?</a:t>
            </a:r>
          </a:p>
        </p:txBody>
      </p:sp>
      <p:sp>
        <p:nvSpPr>
          <p:cNvPr id="8195" name="Rechteck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6" name="Bild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79588"/>
            <a:ext cx="6731000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eck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1462088"/>
          </a:xfrm>
        </p:spPr>
        <p:txBody>
          <a:bodyPr/>
          <a:lstStyle/>
          <a:p>
            <a:r>
              <a:rPr lang="en-US"/>
              <a:t>Fühlst Du Dich manchmal schuldig?</a:t>
            </a:r>
          </a:p>
        </p:txBody>
      </p:sp>
      <p:sp>
        <p:nvSpPr>
          <p:cNvPr id="10243" name="Rechteck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4" name="Bild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20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ndAc>
          <p:stSnd>
            <p:snd r:embed="rId2" name="camera.wav"/>
          </p:stSnd>
        </p:sndAc>
      </p:transition>
    </mc:Choice>
    <mc:Fallback>
      <p:transition xmlns:p14="http://schemas.microsoft.com/office/powerpoint/2010/main" spd="slow" advClick="0" advTm="5000">
        <p:sndAc>
          <p:stSnd>
            <p:snd r:embed="rId2" name="camera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eibamBall!">
  <a:themeElements>
    <a:clrScheme name="Fireworks 1">
      <a:dk1>
        <a:srgbClr xmlns:mc="http://schemas.openxmlformats.org/markup-compatibility/2006" xmlns:a14="http://schemas.microsoft.com/office/drawing/2010/main" val="AF273E" mc:Ignorable=""/>
      </a:dk1>
      <a:lt1>
        <a:srgbClr xmlns:mc="http://schemas.openxmlformats.org/markup-compatibility/2006" xmlns:a14="http://schemas.microsoft.com/office/drawing/2010/main" val="FFCC00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FFFFFF" mc:Ignorable=""/>
      </a:lt2>
      <a:accent1>
        <a:srgbClr xmlns:mc="http://schemas.openxmlformats.org/markup-compatibility/2006" xmlns:a14="http://schemas.microsoft.com/office/drawing/2010/main" val="FF8B17" mc:Ignorable=""/>
      </a:accent1>
      <a:accent2>
        <a:srgbClr xmlns:mc="http://schemas.openxmlformats.org/markup-compatibility/2006" xmlns:a14="http://schemas.microsoft.com/office/drawing/2010/main" val="FFE103" mc:Ignorable=""/>
      </a:accent2>
      <a:accent3>
        <a:srgbClr xmlns:mc="http://schemas.openxmlformats.org/markup-compatibility/2006" xmlns:a14="http://schemas.microsoft.com/office/drawing/2010/main" val="AAAAAA" mc:Ignorable=""/>
      </a:accent3>
      <a:accent4>
        <a:srgbClr xmlns:mc="http://schemas.openxmlformats.org/markup-compatibility/2006" xmlns:a14="http://schemas.microsoft.com/office/drawing/2010/main" val="DAAE00" mc:Ignorable=""/>
      </a:accent4>
      <a:accent5>
        <a:srgbClr xmlns:mc="http://schemas.openxmlformats.org/markup-compatibility/2006" xmlns:a14="http://schemas.microsoft.com/office/drawing/2010/main" val="FFC4AB" mc:Ignorable=""/>
      </a:accent5>
      <a:accent6>
        <a:srgbClr xmlns:mc="http://schemas.openxmlformats.org/markup-compatibility/2006" xmlns:a14="http://schemas.microsoft.com/office/drawing/2010/main" val="E7CC02" mc:Ignorable=""/>
      </a:accent6>
      <a:hlink>
        <a:srgbClr xmlns:mc="http://schemas.openxmlformats.org/markup-compatibility/2006" xmlns:a14="http://schemas.microsoft.com/office/drawing/2010/main" val="FF3399" mc:Ignorable=""/>
      </a:hlink>
      <a:folHlink>
        <a:srgbClr xmlns:mc="http://schemas.openxmlformats.org/markup-compatibility/2006" xmlns:a14="http://schemas.microsoft.com/office/drawing/2010/main" val="FE1F08" mc:Ignorable="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Fireworks 1">
        <a:dk1>
          <a:srgbClr xmlns:mc="http://schemas.openxmlformats.org/markup-compatibility/2006" xmlns:a14="http://schemas.microsoft.com/office/drawing/2010/main" val="AF273E" mc:Ignorable=""/>
        </a:dk1>
        <a:lt1>
          <a:srgbClr xmlns:mc="http://schemas.openxmlformats.org/markup-compatibility/2006" xmlns:a14="http://schemas.microsoft.com/office/drawing/2010/main" val="FFCC00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FF8B17" mc:Ignorable=""/>
        </a:accent1>
        <a:accent2>
          <a:srgbClr xmlns:mc="http://schemas.openxmlformats.org/markup-compatibility/2006" xmlns:a14="http://schemas.microsoft.com/office/drawing/2010/main" val="FFE103" mc:Ignorable=""/>
        </a:accent2>
        <a:accent3>
          <a:srgbClr xmlns:mc="http://schemas.openxmlformats.org/markup-compatibility/2006" xmlns:a14="http://schemas.microsoft.com/office/drawing/2010/main" val="AAAAAA" mc:Ignorable=""/>
        </a:accent3>
        <a:accent4>
          <a:srgbClr xmlns:mc="http://schemas.openxmlformats.org/markup-compatibility/2006" xmlns:a14="http://schemas.microsoft.com/office/drawing/2010/main" val="DAAE00" mc:Ignorable=""/>
        </a:accent4>
        <a:accent5>
          <a:srgbClr xmlns:mc="http://schemas.openxmlformats.org/markup-compatibility/2006" xmlns:a14="http://schemas.microsoft.com/office/drawing/2010/main" val="FFC4AB" mc:Ignorable=""/>
        </a:accent5>
        <a:accent6>
          <a:srgbClr xmlns:mc="http://schemas.openxmlformats.org/markup-compatibility/2006" xmlns:a14="http://schemas.microsoft.com/office/drawing/2010/main" val="E7CC02" mc:Ignorable=""/>
        </a:accent6>
        <a:hlink>
          <a:srgbClr xmlns:mc="http://schemas.openxmlformats.org/markup-compatibility/2006" xmlns:a14="http://schemas.microsoft.com/office/drawing/2010/main" val="FF3399" mc:Ignorable=""/>
        </a:hlink>
        <a:folHlink>
          <a:srgbClr xmlns:mc="http://schemas.openxmlformats.org/markup-compatibility/2006" xmlns:a14="http://schemas.microsoft.com/office/drawing/2010/main" val="FE1F08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xmlns:mc="http://schemas.openxmlformats.org/markup-compatibility/2006" xmlns:a14="http://schemas.microsoft.com/office/drawing/2010/main" val="0000A4" mc:Ignorable=""/>
        </a:dk1>
        <a:lt1>
          <a:srgbClr xmlns:mc="http://schemas.openxmlformats.org/markup-compatibility/2006" xmlns:a14="http://schemas.microsoft.com/office/drawing/2010/main" val="CCFFFF" mc:Ignorable=""/>
        </a:lt1>
        <a:dk2>
          <a:srgbClr xmlns:mc="http://schemas.openxmlformats.org/markup-compatibility/2006" xmlns:a14="http://schemas.microsoft.com/office/drawing/2010/main" val="000066" mc:Ignorable=""/>
        </a:dk2>
        <a:lt2>
          <a:srgbClr xmlns:mc="http://schemas.openxmlformats.org/markup-compatibility/2006" xmlns:a14="http://schemas.microsoft.com/office/drawing/2010/main" val="00FFFF" mc:Ignorable=""/>
        </a:lt2>
        <a:accent1>
          <a:srgbClr xmlns:mc="http://schemas.openxmlformats.org/markup-compatibility/2006" xmlns:a14="http://schemas.microsoft.com/office/drawing/2010/main" val="51B2E3" mc:Ignorable=""/>
        </a:accent1>
        <a:accent2>
          <a:srgbClr xmlns:mc="http://schemas.openxmlformats.org/markup-compatibility/2006" xmlns:a14="http://schemas.microsoft.com/office/drawing/2010/main" val="04E8AC" mc:Ignorable=""/>
        </a:accent2>
        <a:accent3>
          <a:srgbClr xmlns:mc="http://schemas.openxmlformats.org/markup-compatibility/2006" xmlns:a14="http://schemas.microsoft.com/office/drawing/2010/main" val="AAAAB8" mc:Ignorable=""/>
        </a:accent3>
        <a:accent4>
          <a:srgbClr xmlns:mc="http://schemas.openxmlformats.org/markup-compatibility/2006" xmlns:a14="http://schemas.microsoft.com/office/drawing/2010/main" val="AEDADA" mc:Ignorable=""/>
        </a:accent4>
        <a:accent5>
          <a:srgbClr xmlns:mc="http://schemas.openxmlformats.org/markup-compatibility/2006" xmlns:a14="http://schemas.microsoft.com/office/drawing/2010/main" val="B3D5EF" mc:Ignorable=""/>
        </a:accent5>
        <a:accent6>
          <a:srgbClr xmlns:mc="http://schemas.openxmlformats.org/markup-compatibility/2006" xmlns:a14="http://schemas.microsoft.com/office/drawing/2010/main" val="03D29B" mc:Ignorable=""/>
        </a:accent6>
        <a:hlink>
          <a:srgbClr xmlns:mc="http://schemas.openxmlformats.org/markup-compatibility/2006" xmlns:a14="http://schemas.microsoft.com/office/drawing/2010/main" val="FF3399" mc:Ignorable=""/>
        </a:hlink>
        <a:folHlink>
          <a:srgbClr xmlns:mc="http://schemas.openxmlformats.org/markup-compatibility/2006" xmlns:a14="http://schemas.microsoft.com/office/drawing/2010/main" val="8F5FD5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xmlns:mc="http://schemas.openxmlformats.org/markup-compatibility/2006" xmlns:a14="http://schemas.microsoft.com/office/drawing/2010/main" val="9F237F" mc:Ignorable=""/>
        </a:dk1>
        <a:lt1>
          <a:srgbClr xmlns:mc="http://schemas.openxmlformats.org/markup-compatibility/2006" xmlns:a14="http://schemas.microsoft.com/office/drawing/2010/main" val="FFCC00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39A6DD" mc:Ignorable=""/>
        </a:accent1>
        <a:accent2>
          <a:srgbClr xmlns:mc="http://schemas.openxmlformats.org/markup-compatibility/2006" xmlns:a14="http://schemas.microsoft.com/office/drawing/2010/main" val="FF03E7" mc:Ignorable=""/>
        </a:accent2>
        <a:accent3>
          <a:srgbClr xmlns:mc="http://schemas.openxmlformats.org/markup-compatibility/2006" xmlns:a14="http://schemas.microsoft.com/office/drawing/2010/main" val="AAAAAA" mc:Ignorable=""/>
        </a:accent3>
        <a:accent4>
          <a:srgbClr xmlns:mc="http://schemas.openxmlformats.org/markup-compatibility/2006" xmlns:a14="http://schemas.microsoft.com/office/drawing/2010/main" val="DAAE00" mc:Ignorable=""/>
        </a:accent4>
        <a:accent5>
          <a:srgbClr xmlns:mc="http://schemas.openxmlformats.org/markup-compatibility/2006" xmlns:a14="http://schemas.microsoft.com/office/drawing/2010/main" val="AED0EB" mc:Ignorable=""/>
        </a:accent5>
        <a:accent6>
          <a:srgbClr xmlns:mc="http://schemas.openxmlformats.org/markup-compatibility/2006" xmlns:a14="http://schemas.microsoft.com/office/drawing/2010/main" val="E702D1" mc:Ignorable=""/>
        </a:accent6>
        <a:hlink>
          <a:srgbClr xmlns:mc="http://schemas.openxmlformats.org/markup-compatibility/2006" xmlns:a14="http://schemas.microsoft.com/office/drawing/2010/main" val="FF3399" mc:Ignorable=""/>
        </a:hlink>
        <a:folHlink>
          <a:srgbClr xmlns:mc="http://schemas.openxmlformats.org/markup-compatibility/2006" xmlns:a14="http://schemas.microsoft.com/office/drawing/2010/main" val="753BCB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xmlns:mc="http://schemas.openxmlformats.org/markup-compatibility/2006" xmlns:a14="http://schemas.microsoft.com/office/drawing/2010/main" val="00603B" mc:Ignorable=""/>
        </a:dk1>
        <a:lt1>
          <a:srgbClr xmlns:mc="http://schemas.openxmlformats.org/markup-compatibility/2006" xmlns:a14="http://schemas.microsoft.com/office/drawing/2010/main" val="FFCC00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39A6DD" mc:Ignorable=""/>
        </a:accent1>
        <a:accent2>
          <a:srgbClr xmlns:mc="http://schemas.openxmlformats.org/markup-compatibility/2006" xmlns:a14="http://schemas.microsoft.com/office/drawing/2010/main" val="07FB18" mc:Ignorable=""/>
        </a:accent2>
        <a:accent3>
          <a:srgbClr xmlns:mc="http://schemas.openxmlformats.org/markup-compatibility/2006" xmlns:a14="http://schemas.microsoft.com/office/drawing/2010/main" val="AAAAAA" mc:Ignorable=""/>
        </a:accent3>
        <a:accent4>
          <a:srgbClr xmlns:mc="http://schemas.openxmlformats.org/markup-compatibility/2006" xmlns:a14="http://schemas.microsoft.com/office/drawing/2010/main" val="DAAE00" mc:Ignorable=""/>
        </a:accent4>
        <a:accent5>
          <a:srgbClr xmlns:mc="http://schemas.openxmlformats.org/markup-compatibility/2006" xmlns:a14="http://schemas.microsoft.com/office/drawing/2010/main" val="AED0EB" mc:Ignorable=""/>
        </a:accent5>
        <a:accent6>
          <a:srgbClr xmlns:mc="http://schemas.openxmlformats.org/markup-compatibility/2006" xmlns:a14="http://schemas.microsoft.com/office/drawing/2010/main" val="06E315" mc:Ignorable=""/>
        </a:accent6>
        <a:hlink>
          <a:srgbClr xmlns:mc="http://schemas.openxmlformats.org/markup-compatibility/2006" xmlns:a14="http://schemas.microsoft.com/office/drawing/2010/main" val="FF3399" mc:Ignorable=""/>
        </a:hlink>
        <a:folHlink>
          <a:srgbClr xmlns:mc="http://schemas.openxmlformats.org/markup-compatibility/2006" xmlns:a14="http://schemas.microsoft.com/office/drawing/2010/main" val="753BCB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xmlns:mc="http://schemas.openxmlformats.org/markup-compatibility/2006" xmlns:a14="http://schemas.microsoft.com/office/drawing/2010/main" val="FF66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3366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FF99FF" mc:Ignorable=""/>
        </a:accent1>
        <a:accent2>
          <a:srgbClr xmlns:mc="http://schemas.openxmlformats.org/markup-compatibility/2006" xmlns:a14="http://schemas.microsoft.com/office/drawing/2010/main" val="FFFF99" mc:Ignorable=""/>
        </a:accent2>
        <a:accent3>
          <a:srgbClr xmlns:mc="http://schemas.openxmlformats.org/markup-compatibility/2006" xmlns:a14="http://schemas.microsoft.com/office/drawing/2010/main" val="AAADB8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FFCAFF" mc:Ignorable=""/>
        </a:accent5>
        <a:accent6>
          <a:srgbClr xmlns:mc="http://schemas.openxmlformats.org/markup-compatibility/2006" xmlns:a14="http://schemas.microsoft.com/office/drawing/2010/main" val="E7E78A" mc:Ignorable=""/>
        </a:accent6>
        <a:hlink>
          <a:srgbClr xmlns:mc="http://schemas.openxmlformats.org/markup-compatibility/2006" xmlns:a14="http://schemas.microsoft.com/office/drawing/2010/main" val="FF3399" mc:Ignorable=""/>
        </a:hlink>
        <a:folHlink>
          <a:srgbClr xmlns:mc="http://schemas.openxmlformats.org/markup-compatibility/2006" xmlns:a14="http://schemas.microsoft.com/office/drawing/2010/main" val="FF9966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993366" mc:Ignorable=""/>
        </a:dk2>
        <a:lt2>
          <a:srgbClr xmlns:mc="http://schemas.openxmlformats.org/markup-compatibility/2006" xmlns:a14="http://schemas.microsoft.com/office/drawing/2010/main" val="CCFFFF" mc:Ignorable=""/>
        </a:lt2>
        <a:accent1>
          <a:srgbClr xmlns:mc="http://schemas.openxmlformats.org/markup-compatibility/2006" xmlns:a14="http://schemas.microsoft.com/office/drawing/2010/main" val="CCECFF" mc:Ignorable=""/>
        </a:accent1>
        <a:accent2>
          <a:srgbClr xmlns:mc="http://schemas.openxmlformats.org/markup-compatibility/2006" xmlns:a14="http://schemas.microsoft.com/office/drawing/2010/main" val="FFFF99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E2F4FF" mc:Ignorable=""/>
        </a:accent5>
        <a:accent6>
          <a:srgbClr xmlns:mc="http://schemas.openxmlformats.org/markup-compatibility/2006" xmlns:a14="http://schemas.microsoft.com/office/drawing/2010/main" val="E7E78A" mc:Ignorable=""/>
        </a:accent6>
        <a:hlink>
          <a:srgbClr xmlns:mc="http://schemas.openxmlformats.org/markup-compatibility/2006" xmlns:a14="http://schemas.microsoft.com/office/drawing/2010/main" val="FFCCFF" mc:Ignorable=""/>
        </a:hlink>
        <a:folHlink>
          <a:srgbClr xmlns:mc="http://schemas.openxmlformats.org/markup-compatibility/2006" xmlns:a14="http://schemas.microsoft.com/office/drawing/2010/main" val="FFCCCC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BleibamBall!</Template>
  <TotalTime>0</TotalTime>
  <Words>151</Words>
  <Application>Microsoft Office PowerPoint</Application>
  <PresentationFormat>Bildschirmpräsentation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BleibamBall!</vt:lpstr>
      <vt:lpstr>Endspurt</vt:lpstr>
      <vt:lpstr>Fühlt es sich manchmal so an, als ob jemand auf Deinem Kopf säße?</vt:lpstr>
      <vt:lpstr>Ist das Deine ganze Zukunft?</vt:lpstr>
      <vt:lpstr>Sind Dinge überwältigend und schlimmer als gedacht? </vt:lpstr>
      <vt:lpstr>Erwartest Du Rettung?</vt:lpstr>
      <vt:lpstr>Hoffst Du alles verschwindet, wenn Du die Augen schließt?</vt:lpstr>
      <vt:lpstr>Fühlst Du Dich immer noch beschützt?</vt:lpstr>
      <vt:lpstr>Durftest Du nie laut werden?</vt:lpstr>
      <vt:lpstr>Fühlst Du Dich manchmal schuldig?</vt:lpstr>
      <vt:lpstr>Hast Du wieder mal das kurze Stäbchen gezogen?</vt:lpstr>
      <vt:lpstr>Lächle und vergiß es!</vt:lpstr>
      <vt:lpstr>Greife nach den Sternen!</vt:lpstr>
      <vt:lpstr>Unterstützt Euch!</vt:lpstr>
      <vt:lpstr>Glaube und vertraue!</vt:lpstr>
      <vt:lpstr>Los, fang’ an!</vt:lpstr>
      <vt:lpstr>Bleib am Ball!</vt:lpstr>
      <vt:lpstr>Fürchte Dich nicht zu sagen, was Du fühlst</vt:lpstr>
      <vt:lpstr>Das Leben ist kein Pokal mit Kirschen und Pfirsichen. Es ist eher ein Topf mit Chilis. Was Du heute machst, kann Dir morgen schon den Arsch verbrennen</vt:lpstr>
      <vt:lpstr>Genieße die restliche Zeit in 2010.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Bleib am Ball</dc:title>
  <dc:creator>Ilona</dc:creator>
  <cp:lastModifiedBy>Ilona</cp:lastModifiedBy>
  <cp:revision>3</cp:revision>
  <dcterms:created xsi:type="dcterms:W3CDTF">2010-01-19T15:59:14Z</dcterms:created>
  <dcterms:modified xsi:type="dcterms:W3CDTF">2010-01-19T18:21:53Z</dcterms:modified>
</cp:coreProperties>
</file>